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8" r:id="rId22"/>
    <p:sldId id="279" r:id="rId23"/>
    <p:sldId id="274" r:id="rId24"/>
    <p:sldId id="286" r:id="rId25"/>
    <p:sldId id="275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7817-A907-4124-0C91-C5BFF6BD0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3C2A8-D2DC-6134-8982-83AA23709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FB2EC-CEBA-D0BE-E61F-74E34102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65137-7571-0A77-5492-B8674CDC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D9F7E-2730-9539-4022-EC6978E6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B124-46B1-A76C-6FEA-EEB4B0EB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FB782-DD23-57C2-EE0A-F1DF4806B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E7CD-C3E1-17CD-A782-AC3BF70A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E47AE-8ADA-8EEE-5B14-36A60BA5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A197-52AA-430F-4D6B-F42B9C45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AEDAC-B49B-97B2-0BA7-6CC69E511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A7ACA-EE9F-5F7C-3702-1BA2E621F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503EF-8023-7333-480D-A0D9D12F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6AB2-114D-C403-E66A-F021E509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4989-F514-16E6-58D1-EC5B56D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6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1731-91B2-FEE3-7C30-48E9970C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70BD4-4480-9BF3-86F7-58B4C965B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0F1C-7DDD-4789-19B8-625F5553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0D86-6ACD-BD18-8361-5ADBCF54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BE8CA-A4F6-6FFB-8C11-7DAC1021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3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D609-CD9D-F306-9AA3-2A318F11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42528-4B60-ACE3-9199-3F68ADBE2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8685-3453-C61A-6FB0-D0ADEC6D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2CBB-1346-9A35-1039-3C1365AE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1C483-C33B-D440-F746-1FAD1F5B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3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279E-516C-BB84-545C-B9EA5FF7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115B-328C-882C-9722-C696A790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D47A0-7596-5129-688B-D3E2F4B0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56616-6B68-0E29-5ABE-D6989304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8DC7A-74B6-1C92-4D6E-4F0C5F1F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01445-5250-C99E-E49E-17CB7C29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9093-165C-1C68-FE15-F85F42BE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824B0-E596-F294-A21B-6C8E1E465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2C984-EE3E-4B5D-CC9A-298438CC3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8CCEB-77BA-21E9-9427-FDF2535FB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6AB77-FEBE-7712-6448-9AA1E4178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D8C66-27E2-99B5-D7D6-59DDB3E0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8F643-A27C-9291-4140-257CD8E2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A6E2B-9E32-050A-12AC-120DAF65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E081-7324-AB74-2A38-8F90A77F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706DB-ADCB-E24E-7A4A-0E07F6CF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6AB43-BC4C-19DD-FEB9-6C475A23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00BE6-1928-2A1C-96B9-4D3E9A4B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24F41-F5CD-F9EB-4E70-99C16A0B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5AA19-4FF0-BA7C-2589-A959DCB7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3D930-CE82-860D-2FDE-6849E516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92A7-C7D9-65B5-90C5-08D43C22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4FFB-0483-0FE1-85ED-3F0974CE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DB1B2-5E0E-A70C-4711-02BF8391C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8D842-6ADB-897A-CB2F-561DAB5F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22B0E-423F-92E7-A969-AA9549FE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507B8-1D8D-D4E1-BE48-D4AD0D63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3B7D-84CA-3EE4-B274-101B392E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AF923-B7F9-68A5-BF3A-96686A857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D3D05-01D0-8A58-E732-964E82D80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9071F-34E5-0D87-35FB-AA61D8D3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4B3C3-2E1E-9068-9E9C-3BC1A2E2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E7E76-1DF9-B7E9-5F2D-9A52FA61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D6C83-79FA-9042-4C6C-39BA5DE7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E048-828C-B8D4-D479-F1060BC78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361C0-096D-F3DB-2630-ECEB5C74F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7F31-011C-4FE6-98A4-40663623F69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0403-2421-62F0-A2A3-AD8ADBB25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FDA9-3808-C560-287A-77387297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06A5-8FE6-4066-839A-952C40D2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62688-EFA1-FDDD-D673-693606233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8" b="1934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10777-54FE-D5A1-FBE3-D82A83434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FFFF"/>
                </a:solidFill>
              </a:rPr>
              <a:t>Service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Matthew 25:14-30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6B7FF-76DC-9549-E87E-30EF13A46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Sunday October 30</a:t>
            </a:r>
            <a:r>
              <a:rPr lang="en-US" sz="3200" b="1" baseline="30000" dirty="0">
                <a:solidFill>
                  <a:srgbClr val="FFFFFF"/>
                </a:solidFill>
              </a:rPr>
              <a:t>th</a:t>
            </a:r>
            <a:r>
              <a:rPr lang="en-US" sz="3200" b="1" dirty="0">
                <a:solidFill>
                  <a:srgbClr val="FFFFFF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91472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“the need of the giver to give not the church to receive”. </a:t>
            </a:r>
          </a:p>
        </p:txBody>
      </p:sp>
    </p:spTree>
    <p:extLst>
      <p:ext uri="{BB962C8B-B14F-4D97-AF65-F5344CB8AC3E}">
        <p14:creationId xmlns:p14="http://schemas.microsoft.com/office/powerpoint/2010/main" val="350725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It blesses others,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blesses God,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blesses the Church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and blesses ourselves.</a:t>
            </a:r>
          </a:p>
        </p:txBody>
      </p:sp>
    </p:spTree>
    <p:extLst>
      <p:ext uri="{BB962C8B-B14F-4D97-AF65-F5344CB8AC3E}">
        <p14:creationId xmlns:p14="http://schemas.microsoft.com/office/powerpoint/2010/main" val="387818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“Master I knew that you were a harsh man, reaping where you did not sow </a:t>
            </a:r>
          </a:p>
        </p:txBody>
      </p:sp>
    </p:spTree>
    <p:extLst>
      <p:ext uri="{BB962C8B-B14F-4D97-AF65-F5344CB8AC3E}">
        <p14:creationId xmlns:p14="http://schemas.microsoft.com/office/powerpoint/2010/main" val="54655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and gathering where you did not scatter seed,</a:t>
            </a:r>
          </a:p>
        </p:txBody>
      </p:sp>
    </p:spTree>
    <p:extLst>
      <p:ext uri="{BB962C8B-B14F-4D97-AF65-F5344CB8AC3E}">
        <p14:creationId xmlns:p14="http://schemas.microsoft.com/office/powerpoint/2010/main" val="172211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so I was afraid and went and hid your talent in the ground”.</a:t>
            </a:r>
          </a:p>
        </p:txBody>
      </p:sp>
    </p:spTree>
    <p:extLst>
      <p:ext uri="{BB962C8B-B14F-4D97-AF65-F5344CB8AC3E}">
        <p14:creationId xmlns:p14="http://schemas.microsoft.com/office/powerpoint/2010/main" val="239240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“My burden is light and my yoke is easy”</a:t>
            </a:r>
          </a:p>
        </p:txBody>
      </p:sp>
    </p:spTree>
    <p:extLst>
      <p:ext uri="{BB962C8B-B14F-4D97-AF65-F5344CB8AC3E}">
        <p14:creationId xmlns:p14="http://schemas.microsoft.com/office/powerpoint/2010/main" val="53368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“You’re too hard”.</a:t>
            </a:r>
          </a:p>
        </p:txBody>
      </p:sp>
    </p:spTree>
    <p:extLst>
      <p:ext uri="{BB962C8B-B14F-4D97-AF65-F5344CB8AC3E}">
        <p14:creationId xmlns:p14="http://schemas.microsoft.com/office/powerpoint/2010/main" val="152974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“I was afraid”.</a:t>
            </a:r>
          </a:p>
        </p:txBody>
      </p:sp>
    </p:spTree>
    <p:extLst>
      <p:ext uri="{BB962C8B-B14F-4D97-AF65-F5344CB8AC3E}">
        <p14:creationId xmlns:p14="http://schemas.microsoft.com/office/powerpoint/2010/main" val="339242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“Tough times come but they don’t last, but tough people do last”.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37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9B248E-4591-3FEB-A2F0-A7B29D4DB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50" b="1014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747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0687"/>
            <a:ext cx="10515600" cy="259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“People would rather see a sermon than hear one.”</a:t>
            </a:r>
          </a:p>
        </p:txBody>
      </p:sp>
    </p:spTree>
    <p:extLst>
      <p:ext uri="{BB962C8B-B14F-4D97-AF65-F5344CB8AC3E}">
        <p14:creationId xmlns:p14="http://schemas.microsoft.com/office/powerpoint/2010/main" val="20456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1st, it counters fear with trust in God.</a:t>
            </a:r>
          </a:p>
        </p:txBody>
      </p:sp>
    </p:spTree>
    <p:extLst>
      <p:ext uri="{BB962C8B-B14F-4D97-AF65-F5344CB8AC3E}">
        <p14:creationId xmlns:p14="http://schemas.microsoft.com/office/powerpoint/2010/main" val="3239656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1st, it counters fear with trust in God.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2nd tithing demonstrates that God has first place in your life. </a:t>
            </a: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50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1st, it counters fear with trust in God.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2nd tithing demonstrates that God has first place in your life.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3rd Tithing gives God a chance to prove God exists and wants to bless you. </a:t>
            </a:r>
          </a:p>
        </p:txBody>
      </p:sp>
    </p:spTree>
    <p:extLst>
      <p:ext uri="{BB962C8B-B14F-4D97-AF65-F5344CB8AC3E}">
        <p14:creationId xmlns:p14="http://schemas.microsoft.com/office/powerpoint/2010/main" val="2619258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‘I want you to test me in this… If I will not open for you the windows of heaven and pour out a blessing…’ </a:t>
            </a:r>
          </a:p>
        </p:txBody>
      </p:sp>
    </p:spTree>
    <p:extLst>
      <p:ext uri="{BB962C8B-B14F-4D97-AF65-F5344CB8AC3E}">
        <p14:creationId xmlns:p14="http://schemas.microsoft.com/office/powerpoint/2010/main" val="2699132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1st, Tithing counters fear with trust in God.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2</a:t>
            </a:r>
            <a:r>
              <a:rPr lang="en-US" sz="4800" b="1" baseline="30000" dirty="0">
                <a:solidFill>
                  <a:schemeClr val="bg1"/>
                </a:solidFill>
              </a:rPr>
              <a:t>nd</a:t>
            </a:r>
            <a:r>
              <a:rPr lang="en-US" sz="4800" b="1" dirty="0">
                <a:solidFill>
                  <a:schemeClr val="bg1"/>
                </a:solidFill>
              </a:rPr>
              <a:t>, Tithing demonstrates that God has first place in your life.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3</a:t>
            </a:r>
            <a:r>
              <a:rPr lang="en-US" sz="4800" b="1" baseline="30000" dirty="0">
                <a:solidFill>
                  <a:schemeClr val="bg1"/>
                </a:solidFill>
              </a:rPr>
              <a:t>rd</a:t>
            </a:r>
            <a:r>
              <a:rPr lang="en-US" sz="4800" b="1" dirty="0">
                <a:solidFill>
                  <a:schemeClr val="bg1"/>
                </a:solidFill>
              </a:rPr>
              <a:t>, Tithing gives God a chance to prove God exists and wants to bless you.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4</a:t>
            </a:r>
            <a:r>
              <a:rPr lang="en-US" sz="4800" b="1" baseline="30000" dirty="0">
                <a:solidFill>
                  <a:schemeClr val="bg1"/>
                </a:solidFill>
              </a:rPr>
              <a:t>th</a:t>
            </a:r>
            <a:r>
              <a:rPr lang="en-US" sz="4800" b="1" dirty="0">
                <a:solidFill>
                  <a:schemeClr val="bg1"/>
                </a:solidFill>
              </a:rPr>
              <a:t>, Tithing reminds us everything is given to us by God.</a:t>
            </a:r>
          </a:p>
        </p:txBody>
      </p:sp>
    </p:spTree>
    <p:extLst>
      <p:ext uri="{BB962C8B-B14F-4D97-AF65-F5344CB8AC3E}">
        <p14:creationId xmlns:p14="http://schemas.microsoft.com/office/powerpoint/2010/main" val="3095354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“For if the eagerness is there, the gift is acceptable according to what one has – not to what one does not have”.</a:t>
            </a:r>
          </a:p>
        </p:txBody>
      </p:sp>
    </p:spTree>
    <p:extLst>
      <p:ext uri="{BB962C8B-B14F-4D97-AF65-F5344CB8AC3E}">
        <p14:creationId xmlns:p14="http://schemas.microsoft.com/office/powerpoint/2010/main" val="357891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“Through Jesus, therefore, let us continually offer to God </a:t>
            </a:r>
          </a:p>
        </p:txBody>
      </p:sp>
    </p:spTree>
    <p:extLst>
      <p:ext uri="{BB962C8B-B14F-4D97-AF65-F5344CB8AC3E}">
        <p14:creationId xmlns:p14="http://schemas.microsoft.com/office/powerpoint/2010/main" val="402446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a sacrifice of praise—the fruit of lips that openly profess his name. </a:t>
            </a:r>
          </a:p>
        </p:txBody>
      </p:sp>
    </p:spTree>
    <p:extLst>
      <p:ext uri="{BB962C8B-B14F-4D97-AF65-F5344CB8AC3E}">
        <p14:creationId xmlns:p14="http://schemas.microsoft.com/office/powerpoint/2010/main" val="1980615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And do not forget to do good and to share with others,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3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for with such sacrifices God is pleased.” 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6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020964-BCA3-BA69-9D48-E6942FB39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1" b="195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95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27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0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“But those who look into the perfect law, the law of liberty, and persevere,</a:t>
            </a:r>
          </a:p>
        </p:txBody>
      </p:sp>
    </p:spTree>
    <p:extLst>
      <p:ext uri="{BB962C8B-B14F-4D97-AF65-F5344CB8AC3E}">
        <p14:creationId xmlns:p14="http://schemas.microsoft.com/office/powerpoint/2010/main" val="71085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not being hearers who forget but doers who act—they will be blessed in the doing.” </a:t>
            </a:r>
          </a:p>
        </p:txBody>
      </p:sp>
    </p:spTree>
    <p:extLst>
      <p:ext uri="{BB962C8B-B14F-4D97-AF65-F5344CB8AC3E}">
        <p14:creationId xmlns:p14="http://schemas.microsoft.com/office/powerpoint/2010/main" val="309889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“They gave themselves first to the Lord, and by the will of God, to us”.</a:t>
            </a:r>
          </a:p>
        </p:txBody>
      </p:sp>
    </p:spTree>
    <p:extLst>
      <p:ext uri="{BB962C8B-B14F-4D97-AF65-F5344CB8AC3E}">
        <p14:creationId xmlns:p14="http://schemas.microsoft.com/office/powerpoint/2010/main" val="76382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“severe ordeal of affliction… and extreme poverty”.</a:t>
            </a:r>
          </a:p>
        </p:txBody>
      </p:sp>
    </p:spTree>
    <p:extLst>
      <p:ext uri="{BB962C8B-B14F-4D97-AF65-F5344CB8AC3E}">
        <p14:creationId xmlns:p14="http://schemas.microsoft.com/office/powerpoint/2010/main" val="99343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“abundant joy” and their condition of “extreme poverty…. overflowed in a wealth of generosity”.</a:t>
            </a:r>
          </a:p>
        </p:txBody>
      </p:sp>
    </p:spTree>
    <p:extLst>
      <p:ext uri="{BB962C8B-B14F-4D97-AF65-F5344CB8AC3E}">
        <p14:creationId xmlns:p14="http://schemas.microsoft.com/office/powerpoint/2010/main" val="279046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55EF-3DC4-749F-C970-56E0AFD6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CF84-0474-9404-E885-339CC0AAE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8" b="26168"/>
          <a:stretch/>
        </p:blipFill>
        <p:spPr>
          <a:xfrm>
            <a:off x="0" y="0"/>
            <a:ext cx="122046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72FB-E2BF-F010-C5D0-DB5FFC7D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“They voluntarily gave according to their means and even beyond their means”.</a:t>
            </a:r>
          </a:p>
        </p:txBody>
      </p:sp>
    </p:spTree>
    <p:extLst>
      <p:ext uri="{BB962C8B-B14F-4D97-AF65-F5344CB8AC3E}">
        <p14:creationId xmlns:p14="http://schemas.microsoft.com/office/powerpoint/2010/main" val="79275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446</Words>
  <Application>Microsoft Office PowerPoint</Application>
  <PresentationFormat>Widescreen</PresentationFormat>
  <Paragraphs>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Service Matthew 25:14-30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Matthew 25:14-30</dc:title>
  <dc:creator>Fred Baum</dc:creator>
  <cp:lastModifiedBy>Fred Baum</cp:lastModifiedBy>
  <cp:revision>1</cp:revision>
  <dcterms:created xsi:type="dcterms:W3CDTF">2022-10-26T19:27:31Z</dcterms:created>
  <dcterms:modified xsi:type="dcterms:W3CDTF">2022-10-28T23:17:16Z</dcterms:modified>
</cp:coreProperties>
</file>