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9" r:id="rId4"/>
    <p:sldId id="261" r:id="rId5"/>
    <p:sldId id="280" r:id="rId6"/>
    <p:sldId id="28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2" r:id="rId24"/>
    <p:sldId id="283" r:id="rId25"/>
    <p:sldId id="279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138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E47-1A61-42B4-95DF-CFF937507B35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CAE5-888D-41E8-A2A0-BD0A4C1B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3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E47-1A61-42B4-95DF-CFF937507B35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CAE5-888D-41E8-A2A0-BD0A4C1B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E47-1A61-42B4-95DF-CFF937507B35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CAE5-888D-41E8-A2A0-BD0A4C1B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8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E47-1A61-42B4-95DF-CFF937507B35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CAE5-888D-41E8-A2A0-BD0A4C1B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3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E47-1A61-42B4-95DF-CFF937507B35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CAE5-888D-41E8-A2A0-BD0A4C1B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8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E47-1A61-42B4-95DF-CFF937507B35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CAE5-888D-41E8-A2A0-BD0A4C1B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5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E47-1A61-42B4-95DF-CFF937507B35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CAE5-888D-41E8-A2A0-BD0A4C1B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8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E47-1A61-42B4-95DF-CFF937507B35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CAE5-888D-41E8-A2A0-BD0A4C1B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4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E47-1A61-42B4-95DF-CFF937507B35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CAE5-888D-41E8-A2A0-BD0A4C1B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1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E47-1A61-42B4-95DF-CFF937507B35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CAE5-888D-41E8-A2A0-BD0A4C1B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9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E47-1A61-42B4-95DF-CFF937507B35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CAE5-888D-41E8-A2A0-BD0A4C1B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6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7BE47-1A61-42B4-95DF-CFF937507B35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ECAE5-888D-41E8-A2A0-BD0A4C1B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5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r="14360" b="131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Presence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Matt. 11:28-30, Heb. 10:23-25</a:t>
            </a:r>
          </a:p>
          <a:p>
            <a:r>
              <a:rPr lang="en-US" dirty="0">
                <a:solidFill>
                  <a:schemeClr val="bg1"/>
                </a:solidFill>
              </a:rPr>
              <a:t>Sunday </a:t>
            </a:r>
            <a:r>
              <a:rPr lang="en-US">
                <a:solidFill>
                  <a:schemeClr val="bg1"/>
                </a:solidFill>
              </a:rPr>
              <a:t>October 23</a:t>
            </a:r>
            <a:r>
              <a:rPr lang="en-US" baseline="30000">
                <a:solidFill>
                  <a:schemeClr val="bg1"/>
                </a:solidFill>
              </a:rPr>
              <a:t>rd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56692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5949"/>
            <a:ext cx="8229600" cy="2708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“He gives his beloved rest.” </a:t>
            </a:r>
          </a:p>
        </p:txBody>
      </p:sp>
    </p:spTree>
    <p:extLst>
      <p:ext uri="{BB962C8B-B14F-4D97-AF65-F5344CB8AC3E}">
        <p14:creationId xmlns:p14="http://schemas.microsoft.com/office/powerpoint/2010/main" val="3388095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-1316"/>
          <a:stretch/>
        </p:blipFill>
        <p:spPr bwMode="auto">
          <a:xfrm>
            <a:off x="1905000" y="0"/>
            <a:ext cx="5412951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095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749"/>
            <a:ext cx="8229600" cy="27848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First, your presence blesses others!</a:t>
            </a:r>
          </a:p>
        </p:txBody>
      </p:sp>
    </p:spTree>
    <p:extLst>
      <p:ext uri="{BB962C8B-B14F-4D97-AF65-F5344CB8AC3E}">
        <p14:creationId xmlns:p14="http://schemas.microsoft.com/office/powerpoint/2010/main" val="3974536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749"/>
            <a:ext cx="8229600" cy="27848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</a:rPr>
              <a:t>Second, our Presence blesses God!</a:t>
            </a:r>
          </a:p>
        </p:txBody>
      </p:sp>
    </p:spTree>
    <p:extLst>
      <p:ext uri="{BB962C8B-B14F-4D97-AF65-F5344CB8AC3E}">
        <p14:creationId xmlns:p14="http://schemas.microsoft.com/office/powerpoint/2010/main" val="3974536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5950"/>
            <a:ext cx="8382000" cy="270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</a:rPr>
              <a:t>“Praise God in his holy house of worship. Let every living, breathing creature praise God”!</a:t>
            </a:r>
          </a:p>
        </p:txBody>
      </p:sp>
    </p:spTree>
    <p:extLst>
      <p:ext uri="{BB962C8B-B14F-4D97-AF65-F5344CB8AC3E}">
        <p14:creationId xmlns:p14="http://schemas.microsoft.com/office/powerpoint/2010/main" val="3974536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749"/>
            <a:ext cx="8229600" cy="27848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“Observe the Sabbath day to keep it holy”. </a:t>
            </a:r>
          </a:p>
        </p:txBody>
      </p:sp>
    </p:spTree>
    <p:extLst>
      <p:ext uri="{BB962C8B-B14F-4D97-AF65-F5344CB8AC3E}">
        <p14:creationId xmlns:p14="http://schemas.microsoft.com/office/powerpoint/2010/main" val="3974536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749"/>
            <a:ext cx="8229600" cy="27848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Third, our presence blesses the institution of the Church. </a:t>
            </a:r>
          </a:p>
        </p:txBody>
      </p:sp>
    </p:spTree>
    <p:extLst>
      <p:ext uri="{BB962C8B-B14F-4D97-AF65-F5344CB8AC3E}">
        <p14:creationId xmlns:p14="http://schemas.microsoft.com/office/powerpoint/2010/main" val="3974536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749"/>
            <a:ext cx="8229600" cy="27848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Fourth, our Presence blesses us!</a:t>
            </a:r>
          </a:p>
        </p:txBody>
      </p:sp>
    </p:spTree>
    <p:extLst>
      <p:ext uri="{BB962C8B-B14F-4D97-AF65-F5344CB8AC3E}">
        <p14:creationId xmlns:p14="http://schemas.microsoft.com/office/powerpoint/2010/main" val="3974536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</a:rPr>
              <a:t>“You yourselves are our letter, written on our hearts, to be known and read by all; and you show that you are a letter of Christ, prepared by us, </a:t>
            </a:r>
          </a:p>
        </p:txBody>
      </p:sp>
    </p:spTree>
    <p:extLst>
      <p:ext uri="{BB962C8B-B14F-4D97-AF65-F5344CB8AC3E}">
        <p14:creationId xmlns:p14="http://schemas.microsoft.com/office/powerpoint/2010/main" val="3974536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3549"/>
            <a:ext cx="8229600" cy="2861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</a:rPr>
              <a:t>written not with ink but with the Spirit of the living God, not on tablets of stone but on tablets of human hearts.”</a:t>
            </a:r>
          </a:p>
        </p:txBody>
      </p:sp>
    </p:spTree>
    <p:extLst>
      <p:ext uri="{BB962C8B-B14F-4D97-AF65-F5344CB8AC3E}">
        <p14:creationId xmlns:p14="http://schemas.microsoft.com/office/powerpoint/2010/main" val="3974536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B7C14A-9304-3C51-A97D-E450EE2253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26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2150"/>
            <a:ext cx="8229600" cy="2632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“I Saw Jesus in Your Eyes”.</a:t>
            </a:r>
          </a:p>
        </p:txBody>
      </p:sp>
    </p:spTree>
    <p:extLst>
      <p:ext uri="{BB962C8B-B14F-4D97-AF65-F5344CB8AC3E}">
        <p14:creationId xmlns:p14="http://schemas.microsoft.com/office/powerpoint/2010/main" val="3886283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749"/>
            <a:ext cx="8229600" cy="27848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I’ve seen Jesus in our midst, and I’ve seen Jesus in your eyes.”</a:t>
            </a:r>
          </a:p>
        </p:txBody>
      </p:sp>
    </p:spTree>
    <p:extLst>
      <p:ext uri="{BB962C8B-B14F-4D97-AF65-F5344CB8AC3E}">
        <p14:creationId xmlns:p14="http://schemas.microsoft.com/office/powerpoint/2010/main" val="3886283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</a:rPr>
              <a:t>“Come to me, all you who are weary and burdened, and I will give you rest. 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83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</a:rPr>
              <a:t>Take my yoke upon you and learn from me, for I am gentle and humble in heart, and you will find rest for your souls.  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08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For my yoke is easy and my burden is light.”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34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83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4425"/>
            <a:ext cx="8229600" cy="28001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“prayers, presence, gifts, service and witnessing.” </a:t>
            </a:r>
          </a:p>
        </p:txBody>
      </p:sp>
    </p:spTree>
    <p:extLst>
      <p:ext uri="{BB962C8B-B14F-4D97-AF65-F5344CB8AC3E}">
        <p14:creationId xmlns:p14="http://schemas.microsoft.com/office/powerpoint/2010/main" val="338809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49"/>
            <a:ext cx="8229600" cy="29372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</a:rPr>
              <a:t>“And let us consider how we may spur one another on toward love and good deeds, </a:t>
            </a:r>
          </a:p>
        </p:txBody>
      </p:sp>
    </p:spTree>
    <p:extLst>
      <p:ext uri="{BB962C8B-B14F-4D97-AF65-F5344CB8AC3E}">
        <p14:creationId xmlns:p14="http://schemas.microsoft.com/office/powerpoint/2010/main" val="3388095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49"/>
            <a:ext cx="8229600" cy="29372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</a:rPr>
              <a:t>not giving up meeting together, as some are in the habit of doing, but encouraging one another—</a:t>
            </a:r>
          </a:p>
        </p:txBody>
      </p:sp>
    </p:spTree>
    <p:extLst>
      <p:ext uri="{BB962C8B-B14F-4D97-AF65-F5344CB8AC3E}">
        <p14:creationId xmlns:p14="http://schemas.microsoft.com/office/powerpoint/2010/main" val="399643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49"/>
            <a:ext cx="8229600" cy="29372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</a:rPr>
              <a:t>—and all the more as you see the Day approaching.”</a:t>
            </a:r>
          </a:p>
        </p:txBody>
      </p:sp>
    </p:spTree>
    <p:extLst>
      <p:ext uri="{BB962C8B-B14F-4D97-AF65-F5344CB8AC3E}">
        <p14:creationId xmlns:p14="http://schemas.microsoft.com/office/powerpoint/2010/main" val="208719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49"/>
            <a:ext cx="8229600" cy="324207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Being present blesses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Self,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God,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Others,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and the Church. </a:t>
            </a:r>
          </a:p>
        </p:txBody>
      </p:sp>
    </p:spTree>
    <p:extLst>
      <p:ext uri="{BB962C8B-B14F-4D97-AF65-F5344CB8AC3E}">
        <p14:creationId xmlns:p14="http://schemas.microsoft.com/office/powerpoint/2010/main" val="3388095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749"/>
            <a:ext cx="8229600" cy="27848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To begin with Jesus invites us into HIS presence! </a:t>
            </a:r>
          </a:p>
        </p:txBody>
      </p:sp>
    </p:spTree>
    <p:extLst>
      <p:ext uri="{BB962C8B-B14F-4D97-AF65-F5344CB8AC3E}">
        <p14:creationId xmlns:p14="http://schemas.microsoft.com/office/powerpoint/2010/main" val="3388095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749"/>
            <a:ext cx="8229600" cy="278487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“COME to Me, all you who are weary and burdened, and I will give you rest.” </a:t>
            </a:r>
          </a:p>
        </p:txBody>
      </p:sp>
    </p:spTree>
    <p:extLst>
      <p:ext uri="{BB962C8B-B14F-4D97-AF65-F5344CB8AC3E}">
        <p14:creationId xmlns:p14="http://schemas.microsoft.com/office/powerpoint/2010/main" val="3388095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327</Words>
  <Application>Microsoft Office PowerPoint</Application>
  <PresentationFormat>On-screen Show (16:9)</PresentationFormat>
  <Paragraphs>47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Presence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Presence</dc:title>
  <dc:creator>Vista Church</dc:creator>
  <cp:lastModifiedBy>Fred Baum</cp:lastModifiedBy>
  <cp:revision>11</cp:revision>
  <dcterms:created xsi:type="dcterms:W3CDTF">2020-10-21T23:48:03Z</dcterms:created>
  <dcterms:modified xsi:type="dcterms:W3CDTF">2022-10-19T21:19:18Z</dcterms:modified>
</cp:coreProperties>
</file>