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65" r:id="rId9"/>
    <p:sldId id="266" r:id="rId10"/>
    <p:sldId id="267" r:id="rId11"/>
    <p:sldId id="287" r:id="rId12"/>
    <p:sldId id="288" r:id="rId13"/>
    <p:sldId id="268" r:id="rId14"/>
    <p:sldId id="269" r:id="rId15"/>
    <p:sldId id="270" r:id="rId16"/>
    <p:sldId id="271" r:id="rId17"/>
    <p:sldId id="272" r:id="rId18"/>
    <p:sldId id="273" r:id="rId19"/>
    <p:sldId id="274" r:id="rId20"/>
    <p:sldId id="275" r:id="rId21"/>
    <p:sldId id="276" r:id="rId22"/>
    <p:sldId id="277" r:id="rId23"/>
    <p:sldId id="281" r:id="rId24"/>
    <p:sldId id="282" r:id="rId25"/>
    <p:sldId id="283" r:id="rId26"/>
    <p:sldId id="278" r:id="rId27"/>
    <p:sldId id="284" r:id="rId28"/>
    <p:sldId id="285"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80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12CD178-37BA-4C31-8A75-0A9E9761A3E5}"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17553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2CD178-37BA-4C31-8A75-0A9E9761A3E5}"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4048061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2CD178-37BA-4C31-8A75-0A9E9761A3E5}"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222808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2CD178-37BA-4C31-8A75-0A9E9761A3E5}"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323056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2CD178-37BA-4C31-8A75-0A9E9761A3E5}"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196340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CD178-37BA-4C31-8A75-0A9E9761A3E5}"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743262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2CD178-37BA-4C31-8A75-0A9E9761A3E5}"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400758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2CD178-37BA-4C31-8A75-0A9E9761A3E5}"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88879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CD178-37BA-4C31-8A75-0A9E9761A3E5}" type="datetimeFigureOut">
              <a:rPr lang="en-US" smtClean="0"/>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251321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2CD178-37BA-4C31-8A75-0A9E9761A3E5}"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17012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2CD178-37BA-4C31-8A75-0A9E9761A3E5}"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756BF-1D12-4D92-B8CF-BC62EAAC23D5}" type="slidenum">
              <a:rPr lang="en-US" smtClean="0"/>
              <a:t>‹#›</a:t>
            </a:fld>
            <a:endParaRPr lang="en-US"/>
          </a:p>
        </p:txBody>
      </p:sp>
    </p:spTree>
    <p:extLst>
      <p:ext uri="{BB962C8B-B14F-4D97-AF65-F5344CB8AC3E}">
        <p14:creationId xmlns:p14="http://schemas.microsoft.com/office/powerpoint/2010/main" val="116249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12CD178-37BA-4C31-8A75-0A9E9761A3E5}" type="datetimeFigureOut">
              <a:rPr lang="en-US" smtClean="0"/>
              <a:t>11/3/2022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C2756BF-1D12-4D92-B8CF-BC62EAAC23D5}" type="slidenum">
              <a:rPr lang="en-US" smtClean="0"/>
              <a:t>‹#›</a:t>
            </a:fld>
            <a:endParaRPr lang="en-US"/>
          </a:p>
        </p:txBody>
      </p:sp>
    </p:spTree>
    <p:extLst>
      <p:ext uri="{BB962C8B-B14F-4D97-AF65-F5344CB8AC3E}">
        <p14:creationId xmlns:p14="http://schemas.microsoft.com/office/powerpoint/2010/main" val="2380962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316" b="1316"/>
          <a:stretch/>
        </p:blipFill>
        <p:spPr bwMode="auto">
          <a:xfrm>
            <a:off x="0" y="0"/>
            <a:ext cx="9144000" cy="514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p:txBody>
          <a:bodyPr>
            <a:noAutofit/>
          </a:bodyPr>
          <a:lstStyle/>
          <a:p>
            <a:r>
              <a:rPr lang="en-US" sz="7200" b="1" dirty="0">
                <a:solidFill>
                  <a:schemeClr val="bg1"/>
                </a:solidFill>
              </a:rPr>
              <a:t>“Witness”</a:t>
            </a:r>
          </a:p>
        </p:txBody>
      </p:sp>
      <p:sp>
        <p:nvSpPr>
          <p:cNvPr id="3" name="Subtitle 2"/>
          <p:cNvSpPr>
            <a:spLocks noGrp="1"/>
          </p:cNvSpPr>
          <p:nvPr>
            <p:ph type="subTitle" idx="1"/>
          </p:nvPr>
        </p:nvSpPr>
        <p:spPr/>
        <p:txBody>
          <a:bodyPr/>
          <a:lstStyle/>
          <a:p>
            <a:r>
              <a:rPr lang="en-US" dirty="0">
                <a:solidFill>
                  <a:schemeClr val="bg1"/>
                </a:solidFill>
              </a:rPr>
              <a:t>Luke 24:36-48, Hebrews 12:1-3</a:t>
            </a:r>
          </a:p>
          <a:p>
            <a:r>
              <a:rPr lang="en-US" dirty="0">
                <a:solidFill>
                  <a:schemeClr val="bg1"/>
                </a:solidFill>
              </a:rPr>
              <a:t>“All Saints Sunday”  Nov. 6</a:t>
            </a:r>
            <a:r>
              <a:rPr lang="en-US" baseline="30000" dirty="0">
                <a:solidFill>
                  <a:schemeClr val="bg1"/>
                </a:solidFill>
              </a:rPr>
              <a:t>th</a:t>
            </a:r>
            <a:r>
              <a:rPr lang="en-US" dirty="0">
                <a:solidFill>
                  <a:schemeClr val="bg1"/>
                </a:solidFill>
              </a:rPr>
              <a:t>, 2022</a:t>
            </a:r>
          </a:p>
        </p:txBody>
      </p:sp>
    </p:spTree>
    <p:extLst>
      <p:ext uri="{BB962C8B-B14F-4D97-AF65-F5344CB8AC3E}">
        <p14:creationId xmlns:p14="http://schemas.microsoft.com/office/powerpoint/2010/main" val="1537267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733549"/>
            <a:ext cx="8229600" cy="2861073"/>
          </a:xfrm>
        </p:spPr>
        <p:txBody>
          <a:bodyPr>
            <a:normAutofit/>
          </a:bodyPr>
          <a:lstStyle/>
          <a:p>
            <a:pPr marL="0" indent="0">
              <a:buNone/>
            </a:pPr>
            <a:r>
              <a:rPr lang="en-US" sz="4400" b="1" dirty="0">
                <a:solidFill>
                  <a:schemeClr val="bg1"/>
                </a:solidFill>
              </a:rPr>
              <a:t>and that repentance and forgiveness of sins is to be proclaimed in his name to all nations, beginning in Jerusalem.”</a:t>
            </a:r>
          </a:p>
        </p:txBody>
      </p:sp>
    </p:spTree>
    <p:extLst>
      <p:ext uri="{BB962C8B-B14F-4D97-AF65-F5344CB8AC3E}">
        <p14:creationId xmlns:p14="http://schemas.microsoft.com/office/powerpoint/2010/main" val="418703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266950"/>
            <a:ext cx="7086600" cy="2327672"/>
          </a:xfrm>
        </p:spPr>
        <p:txBody>
          <a:bodyPr>
            <a:normAutofit/>
          </a:bodyPr>
          <a:lstStyle/>
          <a:p>
            <a:pPr marL="0" indent="0">
              <a:buNone/>
            </a:pPr>
            <a:r>
              <a:rPr lang="en-US" sz="4400" b="1" dirty="0">
                <a:solidFill>
                  <a:schemeClr val="bg1"/>
                </a:solidFill>
              </a:rPr>
              <a:t>“That the Messiah is to suffer and to rise from the dead on the third day  </a:t>
            </a:r>
          </a:p>
        </p:txBody>
      </p:sp>
    </p:spTree>
    <p:extLst>
      <p:ext uri="{BB962C8B-B14F-4D97-AF65-F5344CB8AC3E}">
        <p14:creationId xmlns:p14="http://schemas.microsoft.com/office/powerpoint/2010/main" val="2528672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733549"/>
            <a:ext cx="8229600" cy="2861073"/>
          </a:xfrm>
        </p:spPr>
        <p:txBody>
          <a:bodyPr>
            <a:normAutofit/>
          </a:bodyPr>
          <a:lstStyle/>
          <a:p>
            <a:pPr marL="0" indent="0">
              <a:buNone/>
            </a:pPr>
            <a:r>
              <a:rPr lang="en-US" sz="4400" b="1" dirty="0">
                <a:solidFill>
                  <a:schemeClr val="bg1"/>
                </a:solidFill>
              </a:rPr>
              <a:t>and that repentance and forgiveness of sins is to be proclaimed in his name to all nations, beginning in Jerusalem.”</a:t>
            </a:r>
          </a:p>
        </p:txBody>
      </p:sp>
    </p:spTree>
    <p:extLst>
      <p:ext uri="{BB962C8B-B14F-4D97-AF65-F5344CB8AC3E}">
        <p14:creationId xmlns:p14="http://schemas.microsoft.com/office/powerpoint/2010/main" val="350509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200151"/>
            <a:ext cx="7315200" cy="3394472"/>
          </a:xfrm>
        </p:spPr>
        <p:txBody>
          <a:bodyPr>
            <a:normAutofit lnSpcReduction="10000"/>
          </a:bodyPr>
          <a:lstStyle/>
          <a:p>
            <a:pPr marL="0" indent="0">
              <a:buNone/>
            </a:pPr>
            <a:r>
              <a:rPr lang="en-US" sz="4400" b="1" dirty="0">
                <a:solidFill>
                  <a:schemeClr val="bg1"/>
                </a:solidFill>
              </a:rPr>
              <a:t>“God so loved the world that he sent his only begotten Son that whosoever believes in him might not perish but have everlasting life.”</a:t>
            </a:r>
          </a:p>
        </p:txBody>
      </p:sp>
    </p:spTree>
    <p:extLst>
      <p:ext uri="{BB962C8B-B14F-4D97-AF65-F5344CB8AC3E}">
        <p14:creationId xmlns:p14="http://schemas.microsoft.com/office/powerpoint/2010/main" val="154847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8229600" cy="2784873"/>
          </a:xfrm>
        </p:spPr>
        <p:txBody>
          <a:bodyPr>
            <a:normAutofit/>
          </a:bodyPr>
          <a:lstStyle/>
          <a:p>
            <a:pPr marL="0" indent="0">
              <a:buNone/>
            </a:pPr>
            <a:r>
              <a:rPr lang="en-US" sz="4400" b="1" dirty="0">
                <a:solidFill>
                  <a:schemeClr val="bg1"/>
                </a:solidFill>
              </a:rPr>
              <a:t>In 2008 “witness” was </a:t>
            </a:r>
          </a:p>
          <a:p>
            <a:pPr marL="0" indent="0">
              <a:buNone/>
            </a:pPr>
            <a:r>
              <a:rPr lang="en-US" sz="4400" b="1" dirty="0">
                <a:solidFill>
                  <a:schemeClr val="bg1"/>
                </a:solidFill>
              </a:rPr>
              <a:t>added to our </a:t>
            </a:r>
          </a:p>
          <a:p>
            <a:pPr marL="0" indent="0">
              <a:buNone/>
            </a:pPr>
            <a:r>
              <a:rPr lang="en-US" sz="4400" b="1" dirty="0">
                <a:solidFill>
                  <a:schemeClr val="bg1"/>
                </a:solidFill>
              </a:rPr>
              <a:t>membership vows,</a:t>
            </a:r>
          </a:p>
        </p:txBody>
      </p:sp>
    </p:spTree>
    <p:extLst>
      <p:ext uri="{BB962C8B-B14F-4D97-AF65-F5344CB8AC3E}">
        <p14:creationId xmlns:p14="http://schemas.microsoft.com/office/powerpoint/2010/main" val="1548474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6934200" cy="2784873"/>
          </a:xfrm>
        </p:spPr>
        <p:txBody>
          <a:bodyPr>
            <a:normAutofit/>
          </a:bodyPr>
          <a:lstStyle/>
          <a:p>
            <a:pPr marL="0" indent="0" algn="ctr">
              <a:buNone/>
            </a:pPr>
            <a:r>
              <a:rPr lang="en-US" sz="4400" b="1" dirty="0">
                <a:solidFill>
                  <a:schemeClr val="bg1"/>
                </a:solidFill>
              </a:rPr>
              <a:t>“Prayers, presence, </a:t>
            </a:r>
          </a:p>
          <a:p>
            <a:pPr marL="0" indent="0" algn="ctr">
              <a:buNone/>
            </a:pPr>
            <a:r>
              <a:rPr lang="en-US" sz="4400" b="1" dirty="0">
                <a:solidFill>
                  <a:schemeClr val="bg1"/>
                </a:solidFill>
              </a:rPr>
              <a:t> gifts and service”</a:t>
            </a:r>
          </a:p>
        </p:txBody>
      </p:sp>
    </p:spTree>
    <p:extLst>
      <p:ext uri="{BB962C8B-B14F-4D97-AF65-F5344CB8AC3E}">
        <p14:creationId xmlns:p14="http://schemas.microsoft.com/office/powerpoint/2010/main" val="1548474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419350"/>
            <a:ext cx="6934200" cy="2175272"/>
          </a:xfrm>
        </p:spPr>
        <p:txBody>
          <a:bodyPr>
            <a:normAutofit/>
          </a:bodyPr>
          <a:lstStyle/>
          <a:p>
            <a:pPr marL="0" indent="0">
              <a:buNone/>
            </a:pPr>
            <a:r>
              <a:rPr lang="en-US" sz="4400" b="1" dirty="0">
                <a:solidFill>
                  <a:schemeClr val="bg1"/>
                </a:solidFill>
              </a:rPr>
              <a:t>“To make disciples of Jesus Christ for the transformation of the world.” </a:t>
            </a:r>
          </a:p>
        </p:txBody>
      </p:sp>
    </p:spTree>
    <p:extLst>
      <p:ext uri="{BB962C8B-B14F-4D97-AF65-F5344CB8AC3E}">
        <p14:creationId xmlns:p14="http://schemas.microsoft.com/office/powerpoint/2010/main" val="154847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50"/>
            <a:ext cx="7239000" cy="2784872"/>
          </a:xfrm>
        </p:spPr>
        <p:txBody>
          <a:bodyPr>
            <a:normAutofit/>
          </a:bodyPr>
          <a:lstStyle/>
          <a:p>
            <a:pPr marL="0" indent="0">
              <a:buNone/>
            </a:pPr>
            <a:r>
              <a:rPr lang="en-US" sz="4400" b="1" dirty="0">
                <a:solidFill>
                  <a:schemeClr val="bg1"/>
                </a:solidFill>
              </a:rPr>
              <a:t>“The Church is the only institution that exists for those who aren’t already members.”</a:t>
            </a:r>
          </a:p>
        </p:txBody>
      </p:sp>
    </p:spTree>
    <p:extLst>
      <p:ext uri="{BB962C8B-B14F-4D97-AF65-F5344CB8AC3E}">
        <p14:creationId xmlns:p14="http://schemas.microsoft.com/office/powerpoint/2010/main" val="1548474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105150"/>
            <a:ext cx="8229600" cy="1489472"/>
          </a:xfrm>
        </p:spPr>
        <p:txBody>
          <a:bodyPr>
            <a:normAutofit/>
          </a:bodyPr>
          <a:lstStyle/>
          <a:p>
            <a:pPr marL="0" indent="0" algn="ctr">
              <a:buNone/>
            </a:pPr>
            <a:r>
              <a:rPr lang="en-US" sz="4400" b="1" dirty="0">
                <a:solidFill>
                  <a:schemeClr val="bg1"/>
                </a:solidFill>
              </a:rPr>
              <a:t>“You are witnesses of these things.” </a:t>
            </a:r>
          </a:p>
        </p:txBody>
      </p:sp>
    </p:spTree>
    <p:extLst>
      <p:ext uri="{BB962C8B-B14F-4D97-AF65-F5344CB8AC3E}">
        <p14:creationId xmlns:p14="http://schemas.microsoft.com/office/powerpoint/2010/main" val="154847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876550"/>
            <a:ext cx="8229600" cy="1718072"/>
          </a:xfrm>
        </p:spPr>
        <p:txBody>
          <a:bodyPr>
            <a:normAutofit/>
          </a:bodyPr>
          <a:lstStyle/>
          <a:p>
            <a:pPr marL="0" indent="0" algn="ctr">
              <a:buNone/>
            </a:pPr>
            <a:r>
              <a:rPr lang="en-US" sz="6600" b="1" dirty="0">
                <a:solidFill>
                  <a:schemeClr val="bg1"/>
                </a:solidFill>
              </a:rPr>
              <a:t>“eyewitness”</a:t>
            </a:r>
          </a:p>
        </p:txBody>
      </p:sp>
    </p:spTree>
    <p:extLst>
      <p:ext uri="{BB962C8B-B14F-4D97-AF65-F5344CB8AC3E}">
        <p14:creationId xmlns:p14="http://schemas.microsoft.com/office/powerpoint/2010/main" val="154847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962149"/>
            <a:ext cx="8229600" cy="2632473"/>
          </a:xfrm>
        </p:spPr>
        <p:txBody>
          <a:bodyPr>
            <a:normAutofit/>
          </a:bodyPr>
          <a:lstStyle/>
          <a:p>
            <a:pPr marL="0" indent="0">
              <a:buNone/>
            </a:pPr>
            <a:r>
              <a:rPr lang="en-US" sz="4400" b="1" dirty="0">
                <a:solidFill>
                  <a:schemeClr val="bg1"/>
                </a:solidFill>
              </a:rPr>
              <a:t>International Day of Prayer </a:t>
            </a:r>
          </a:p>
          <a:p>
            <a:pPr marL="0" indent="0">
              <a:buNone/>
            </a:pPr>
            <a:r>
              <a:rPr lang="en-US" sz="4400" b="1" dirty="0">
                <a:solidFill>
                  <a:schemeClr val="bg1"/>
                </a:solidFill>
              </a:rPr>
              <a:t>for the Persecuted Church</a:t>
            </a:r>
          </a:p>
        </p:txBody>
      </p:sp>
    </p:spTree>
    <p:extLst>
      <p:ext uri="{BB962C8B-B14F-4D97-AF65-F5344CB8AC3E}">
        <p14:creationId xmlns:p14="http://schemas.microsoft.com/office/powerpoint/2010/main" val="2847311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952750"/>
            <a:ext cx="8229600" cy="1641872"/>
          </a:xfrm>
        </p:spPr>
        <p:txBody>
          <a:bodyPr>
            <a:normAutofit/>
          </a:bodyPr>
          <a:lstStyle/>
          <a:p>
            <a:pPr marL="0" indent="0" algn="ctr">
              <a:buNone/>
            </a:pPr>
            <a:r>
              <a:rPr lang="en-US" sz="4400" b="1" dirty="0">
                <a:solidFill>
                  <a:schemeClr val="bg1"/>
                </a:solidFill>
              </a:rPr>
              <a:t>“One who can testify to the gospel.”</a:t>
            </a:r>
          </a:p>
        </p:txBody>
      </p:sp>
    </p:spTree>
    <p:extLst>
      <p:ext uri="{BB962C8B-B14F-4D97-AF65-F5344CB8AC3E}">
        <p14:creationId xmlns:p14="http://schemas.microsoft.com/office/powerpoint/2010/main" val="1548474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571750"/>
            <a:ext cx="6705600" cy="2022872"/>
          </a:xfrm>
        </p:spPr>
        <p:txBody>
          <a:bodyPr>
            <a:normAutofit lnSpcReduction="10000"/>
          </a:bodyPr>
          <a:lstStyle/>
          <a:p>
            <a:pPr marL="0" indent="0">
              <a:buNone/>
            </a:pPr>
            <a:r>
              <a:rPr lang="en-US" sz="4400" b="1" dirty="0">
                <a:solidFill>
                  <a:schemeClr val="bg1"/>
                </a:solidFill>
              </a:rPr>
              <a:t>‘How can we say we love God if we hate our brothers or sisters?’ </a:t>
            </a:r>
          </a:p>
        </p:txBody>
      </p:sp>
    </p:spTree>
    <p:extLst>
      <p:ext uri="{BB962C8B-B14F-4D97-AF65-F5344CB8AC3E}">
        <p14:creationId xmlns:p14="http://schemas.microsoft.com/office/powerpoint/2010/main" val="1548474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800350"/>
            <a:ext cx="6629400" cy="1794272"/>
          </a:xfrm>
        </p:spPr>
        <p:txBody>
          <a:bodyPr>
            <a:normAutofit/>
          </a:bodyPr>
          <a:lstStyle/>
          <a:p>
            <a:pPr marL="0" indent="0">
              <a:buNone/>
            </a:pPr>
            <a:r>
              <a:rPr lang="en-US" sz="4400" b="1" dirty="0">
                <a:solidFill>
                  <a:schemeClr val="bg1"/>
                </a:solidFill>
              </a:rPr>
              <a:t>“We say we love God by loving our neighbors”</a:t>
            </a:r>
          </a:p>
        </p:txBody>
      </p:sp>
    </p:spTree>
    <p:extLst>
      <p:ext uri="{BB962C8B-B14F-4D97-AF65-F5344CB8AC3E}">
        <p14:creationId xmlns:p14="http://schemas.microsoft.com/office/powerpoint/2010/main" val="1548474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266949"/>
            <a:ext cx="8229600" cy="2327673"/>
          </a:xfrm>
        </p:spPr>
        <p:txBody>
          <a:bodyPr>
            <a:normAutofit lnSpcReduction="10000"/>
          </a:bodyPr>
          <a:lstStyle/>
          <a:p>
            <a:pPr marL="0" indent="0" algn="ctr">
              <a:buNone/>
            </a:pPr>
            <a:r>
              <a:rPr lang="en-US" sz="4400" b="1" dirty="0">
                <a:solidFill>
                  <a:schemeClr val="bg1"/>
                </a:solidFill>
              </a:rPr>
              <a:t>“Come join me”, </a:t>
            </a:r>
          </a:p>
          <a:p>
            <a:pPr marL="0" indent="0" algn="ctr">
              <a:buNone/>
            </a:pPr>
            <a:r>
              <a:rPr lang="en-US" sz="4400" b="1" dirty="0">
                <a:solidFill>
                  <a:schemeClr val="bg1"/>
                </a:solidFill>
              </a:rPr>
              <a:t>or </a:t>
            </a:r>
          </a:p>
          <a:p>
            <a:pPr marL="0" indent="0" algn="ctr">
              <a:buNone/>
            </a:pPr>
            <a:r>
              <a:rPr lang="en-US" sz="4400" b="1" dirty="0">
                <a:solidFill>
                  <a:schemeClr val="bg1"/>
                </a:solidFill>
              </a:rPr>
              <a:t>“Come and see”</a:t>
            </a:r>
          </a:p>
        </p:txBody>
      </p:sp>
    </p:spTree>
    <p:extLst>
      <p:ext uri="{BB962C8B-B14F-4D97-AF65-F5344CB8AC3E}">
        <p14:creationId xmlns:p14="http://schemas.microsoft.com/office/powerpoint/2010/main" val="3529063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105149"/>
            <a:ext cx="8229600" cy="1489473"/>
          </a:xfrm>
        </p:spPr>
        <p:txBody>
          <a:bodyPr>
            <a:normAutofit/>
          </a:bodyPr>
          <a:lstStyle/>
          <a:p>
            <a:pPr marL="0" indent="0">
              <a:buNone/>
            </a:pPr>
            <a:r>
              <a:rPr lang="en-US" sz="4400" b="1" dirty="0">
                <a:solidFill>
                  <a:schemeClr val="bg1"/>
                </a:solidFill>
              </a:rPr>
              <a:t>“I was a stranger and you invited me in.”</a:t>
            </a:r>
          </a:p>
        </p:txBody>
      </p:sp>
    </p:spTree>
    <p:extLst>
      <p:ext uri="{BB962C8B-B14F-4D97-AF65-F5344CB8AC3E}">
        <p14:creationId xmlns:p14="http://schemas.microsoft.com/office/powerpoint/2010/main" val="1179814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181349"/>
            <a:ext cx="8229600" cy="1413273"/>
          </a:xfrm>
        </p:spPr>
        <p:txBody>
          <a:bodyPr>
            <a:normAutofit lnSpcReduction="10000"/>
          </a:bodyPr>
          <a:lstStyle/>
          <a:p>
            <a:pPr marL="0" indent="0">
              <a:buNone/>
            </a:pPr>
            <a:r>
              <a:rPr lang="en-US" sz="4400" b="1" dirty="0">
                <a:solidFill>
                  <a:schemeClr val="bg1"/>
                </a:solidFill>
              </a:rPr>
              <a:t>“Christianity is as much about belonging as believing.”</a:t>
            </a:r>
          </a:p>
        </p:txBody>
      </p:sp>
    </p:spTree>
    <p:extLst>
      <p:ext uri="{BB962C8B-B14F-4D97-AF65-F5344CB8AC3E}">
        <p14:creationId xmlns:p14="http://schemas.microsoft.com/office/powerpoint/2010/main" val="259829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571750"/>
            <a:ext cx="6934200" cy="2022872"/>
          </a:xfrm>
        </p:spPr>
        <p:txBody>
          <a:bodyPr>
            <a:normAutofit lnSpcReduction="10000"/>
          </a:bodyPr>
          <a:lstStyle/>
          <a:p>
            <a:pPr marL="0" indent="0">
              <a:buNone/>
            </a:pPr>
            <a:r>
              <a:rPr lang="en-US" sz="4400" b="1" dirty="0">
                <a:solidFill>
                  <a:schemeClr val="bg1"/>
                </a:solidFill>
              </a:rPr>
              <a:t>‘Always be ready to share the reason for the hope you have within you.’ </a:t>
            </a:r>
            <a:r>
              <a:rPr lang="en-US" sz="1400" b="1" dirty="0">
                <a:solidFill>
                  <a:schemeClr val="bg1"/>
                </a:solidFill>
              </a:rPr>
              <a:t>1 Peter 3:15</a:t>
            </a:r>
          </a:p>
        </p:txBody>
      </p:sp>
    </p:spTree>
    <p:extLst>
      <p:ext uri="{BB962C8B-B14F-4D97-AF65-F5344CB8AC3E}">
        <p14:creationId xmlns:p14="http://schemas.microsoft.com/office/powerpoint/2010/main" val="1548474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marL="0" indent="0">
              <a:buNone/>
            </a:pPr>
            <a:endParaRPr lang="en-US" sz="4400" b="1" dirty="0">
              <a:solidFill>
                <a:schemeClr val="bg1"/>
              </a:solidFill>
            </a:endParaRPr>
          </a:p>
        </p:txBody>
      </p:sp>
    </p:spTree>
    <p:extLst>
      <p:ext uri="{BB962C8B-B14F-4D97-AF65-F5344CB8AC3E}">
        <p14:creationId xmlns:p14="http://schemas.microsoft.com/office/powerpoint/2010/main" val="1446468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marL="0" indent="0">
              <a:buNone/>
            </a:pPr>
            <a:endParaRPr lang="en-US" sz="4400" b="1" dirty="0">
              <a:solidFill>
                <a:schemeClr val="bg1"/>
              </a:solidFill>
            </a:endParaRPr>
          </a:p>
        </p:txBody>
      </p:sp>
    </p:spTree>
    <p:extLst>
      <p:ext uri="{BB962C8B-B14F-4D97-AF65-F5344CB8AC3E}">
        <p14:creationId xmlns:p14="http://schemas.microsoft.com/office/powerpoint/2010/main" val="144646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504950"/>
            <a:ext cx="7086600" cy="3089673"/>
          </a:xfrm>
        </p:spPr>
        <p:txBody>
          <a:bodyPr>
            <a:normAutofit fontScale="92500" lnSpcReduction="10000"/>
          </a:bodyPr>
          <a:lstStyle/>
          <a:p>
            <a:pPr marL="0" indent="0">
              <a:buNone/>
            </a:pPr>
            <a:r>
              <a:rPr lang="en-US" sz="4400" b="1" dirty="0">
                <a:solidFill>
                  <a:schemeClr val="bg1"/>
                </a:solidFill>
              </a:rPr>
              <a:t>“will we take the peace in which we exist and use it for the spread of the Gospel, or use it to avoid what God in Christ has called us to do?”</a:t>
            </a:r>
          </a:p>
        </p:txBody>
      </p:sp>
    </p:spTree>
    <p:extLst>
      <p:ext uri="{BB962C8B-B14F-4D97-AF65-F5344CB8AC3E}">
        <p14:creationId xmlns:p14="http://schemas.microsoft.com/office/powerpoint/2010/main" val="418703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8229600" cy="2784873"/>
          </a:xfrm>
        </p:spPr>
        <p:txBody>
          <a:bodyPr>
            <a:normAutofit/>
          </a:bodyPr>
          <a:lstStyle/>
          <a:p>
            <a:pPr marL="0" indent="0">
              <a:buNone/>
            </a:pPr>
            <a:r>
              <a:rPr lang="en-US" sz="4400" b="1" dirty="0">
                <a:solidFill>
                  <a:schemeClr val="bg1"/>
                </a:solidFill>
              </a:rPr>
              <a:t>”Jesus himself stood among </a:t>
            </a:r>
          </a:p>
          <a:p>
            <a:pPr marL="0" indent="0">
              <a:buNone/>
            </a:pPr>
            <a:r>
              <a:rPr lang="en-US" sz="4400" b="1" dirty="0">
                <a:solidFill>
                  <a:schemeClr val="bg1"/>
                </a:solidFill>
              </a:rPr>
              <a:t>them and said to them, </a:t>
            </a:r>
          </a:p>
          <a:p>
            <a:pPr marL="0" indent="0">
              <a:buNone/>
            </a:pPr>
            <a:r>
              <a:rPr lang="en-US" sz="4400" b="1" dirty="0">
                <a:solidFill>
                  <a:schemeClr val="bg1"/>
                </a:solidFill>
              </a:rPr>
              <a:t>“Peace be with you.” </a:t>
            </a:r>
          </a:p>
        </p:txBody>
      </p:sp>
    </p:spTree>
    <p:extLst>
      <p:ext uri="{BB962C8B-B14F-4D97-AF65-F5344CB8AC3E}">
        <p14:creationId xmlns:p14="http://schemas.microsoft.com/office/powerpoint/2010/main" val="418703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8229600" cy="2784873"/>
          </a:xfrm>
        </p:spPr>
        <p:txBody>
          <a:bodyPr>
            <a:normAutofit/>
          </a:bodyPr>
          <a:lstStyle/>
          <a:p>
            <a:pPr marL="0" indent="0">
              <a:buNone/>
            </a:pPr>
            <a:r>
              <a:rPr lang="en-US" sz="4400" b="1" dirty="0">
                <a:solidFill>
                  <a:schemeClr val="bg1"/>
                </a:solidFill>
              </a:rPr>
              <a:t>First, he said “Look at my </a:t>
            </a:r>
          </a:p>
          <a:p>
            <a:pPr marL="0" indent="0">
              <a:buNone/>
            </a:pPr>
            <a:r>
              <a:rPr lang="en-US" sz="4400" b="1" dirty="0">
                <a:solidFill>
                  <a:schemeClr val="bg1"/>
                </a:solidFill>
              </a:rPr>
              <a:t>hands and my feet; </a:t>
            </a:r>
          </a:p>
          <a:p>
            <a:pPr marL="0" indent="0">
              <a:buNone/>
            </a:pPr>
            <a:r>
              <a:rPr lang="en-US" sz="4400" b="1" dirty="0">
                <a:solidFill>
                  <a:schemeClr val="bg1"/>
                </a:solidFill>
              </a:rPr>
              <a:t>see that it is I myself.  </a:t>
            </a:r>
          </a:p>
        </p:txBody>
      </p:sp>
    </p:spTree>
    <p:extLst>
      <p:ext uri="{BB962C8B-B14F-4D97-AF65-F5344CB8AC3E}">
        <p14:creationId xmlns:p14="http://schemas.microsoft.com/office/powerpoint/2010/main" val="418703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marL="0" indent="0">
              <a:buNone/>
            </a:pPr>
            <a:r>
              <a:rPr lang="en-US" sz="4400" b="1" dirty="0">
                <a:solidFill>
                  <a:schemeClr val="bg1"/>
                </a:solidFill>
              </a:rPr>
              <a:t>Touch me and see; </a:t>
            </a:r>
          </a:p>
          <a:p>
            <a:pPr marL="0" indent="0">
              <a:buNone/>
            </a:pPr>
            <a:r>
              <a:rPr lang="en-US" sz="4400" b="1" dirty="0">
                <a:solidFill>
                  <a:schemeClr val="bg1"/>
                </a:solidFill>
              </a:rPr>
              <a:t>for a ghost does not have </a:t>
            </a:r>
          </a:p>
          <a:p>
            <a:pPr marL="0" indent="0">
              <a:buNone/>
            </a:pPr>
            <a:r>
              <a:rPr lang="en-US" sz="4400" b="1" dirty="0">
                <a:solidFill>
                  <a:schemeClr val="bg1"/>
                </a:solidFill>
              </a:rPr>
              <a:t>flesh and bones as you see </a:t>
            </a:r>
          </a:p>
          <a:p>
            <a:pPr marL="0" indent="0">
              <a:buNone/>
            </a:pPr>
            <a:r>
              <a:rPr lang="en-US" sz="4400" b="1" dirty="0">
                <a:solidFill>
                  <a:schemeClr val="bg1"/>
                </a:solidFill>
              </a:rPr>
              <a:t>that I have.”</a:t>
            </a:r>
          </a:p>
        </p:txBody>
      </p:sp>
    </p:spTree>
    <p:extLst>
      <p:ext uri="{BB962C8B-B14F-4D97-AF65-F5344CB8AC3E}">
        <p14:creationId xmlns:p14="http://schemas.microsoft.com/office/powerpoint/2010/main" val="4187030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8229600" cy="2784873"/>
          </a:xfrm>
        </p:spPr>
        <p:txBody>
          <a:bodyPr>
            <a:normAutofit/>
          </a:bodyPr>
          <a:lstStyle/>
          <a:p>
            <a:pPr marL="0" indent="0">
              <a:buNone/>
            </a:pPr>
            <a:r>
              <a:rPr lang="en-US" sz="4400" b="1" dirty="0">
                <a:solidFill>
                  <a:schemeClr val="bg1"/>
                </a:solidFill>
              </a:rPr>
              <a:t>“They gave him a piece of </a:t>
            </a:r>
          </a:p>
          <a:p>
            <a:pPr marL="0" indent="0">
              <a:buNone/>
            </a:pPr>
            <a:r>
              <a:rPr lang="en-US" sz="4400" b="1" dirty="0">
                <a:solidFill>
                  <a:schemeClr val="bg1"/>
                </a:solidFill>
              </a:rPr>
              <a:t>broiled fish, and he took it </a:t>
            </a:r>
          </a:p>
          <a:p>
            <a:pPr marL="0" indent="0">
              <a:buNone/>
            </a:pPr>
            <a:r>
              <a:rPr lang="en-US" sz="4400" b="1" dirty="0">
                <a:solidFill>
                  <a:schemeClr val="bg1"/>
                </a:solidFill>
              </a:rPr>
              <a:t>and ate in their presence.”</a:t>
            </a:r>
          </a:p>
        </p:txBody>
      </p:sp>
    </p:spTree>
    <p:extLst>
      <p:ext uri="{BB962C8B-B14F-4D97-AF65-F5344CB8AC3E}">
        <p14:creationId xmlns:p14="http://schemas.microsoft.com/office/powerpoint/2010/main" val="418703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09749"/>
            <a:ext cx="8229600" cy="2784873"/>
          </a:xfrm>
        </p:spPr>
        <p:txBody>
          <a:bodyPr>
            <a:normAutofit/>
          </a:bodyPr>
          <a:lstStyle/>
          <a:p>
            <a:pPr marL="0" indent="0">
              <a:buNone/>
            </a:pPr>
            <a:r>
              <a:rPr lang="en-US" sz="4400" b="1" dirty="0">
                <a:solidFill>
                  <a:schemeClr val="bg1"/>
                </a:solidFill>
              </a:rPr>
              <a:t>“Opened their minds to understand the scripture.” </a:t>
            </a:r>
          </a:p>
        </p:txBody>
      </p:sp>
    </p:spTree>
    <p:extLst>
      <p:ext uri="{BB962C8B-B14F-4D97-AF65-F5344CB8AC3E}">
        <p14:creationId xmlns:p14="http://schemas.microsoft.com/office/powerpoint/2010/main" val="418703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2266950"/>
            <a:ext cx="7086600" cy="2327672"/>
          </a:xfrm>
        </p:spPr>
        <p:txBody>
          <a:bodyPr>
            <a:normAutofit/>
          </a:bodyPr>
          <a:lstStyle/>
          <a:p>
            <a:pPr marL="0" indent="0">
              <a:buNone/>
            </a:pPr>
            <a:r>
              <a:rPr lang="en-US" sz="4400" b="1" dirty="0">
                <a:solidFill>
                  <a:schemeClr val="bg1"/>
                </a:solidFill>
              </a:rPr>
              <a:t>“That the Messiah is to suffer and to rise from the dead on the third day  </a:t>
            </a:r>
          </a:p>
        </p:txBody>
      </p:sp>
    </p:spTree>
    <p:extLst>
      <p:ext uri="{BB962C8B-B14F-4D97-AF65-F5344CB8AC3E}">
        <p14:creationId xmlns:p14="http://schemas.microsoft.com/office/powerpoint/2010/main" val="4187030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402</Words>
  <Application>Microsoft Office PowerPoint</Application>
  <PresentationFormat>On-screen Show (16:9)</PresentationFormat>
  <Paragraphs>43</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“Witness”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Vista Church</dc:creator>
  <cp:lastModifiedBy>Fred Baum</cp:lastModifiedBy>
  <cp:revision>10</cp:revision>
  <dcterms:created xsi:type="dcterms:W3CDTF">2020-10-28T18:40:25Z</dcterms:created>
  <dcterms:modified xsi:type="dcterms:W3CDTF">2022-11-03T22:41:27Z</dcterms:modified>
</cp:coreProperties>
</file>