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90" r:id="rId9"/>
    <p:sldId id="262" r:id="rId10"/>
    <p:sldId id="263" r:id="rId11"/>
    <p:sldId id="264" r:id="rId12"/>
    <p:sldId id="265" r:id="rId13"/>
    <p:sldId id="266" r:id="rId14"/>
    <p:sldId id="291" r:id="rId15"/>
    <p:sldId id="287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6" r:id="rId24"/>
    <p:sldId id="277" r:id="rId25"/>
    <p:sldId id="292" r:id="rId26"/>
    <p:sldId id="279" r:id="rId27"/>
    <p:sldId id="280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6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1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2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4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0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0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007A3-7115-4871-AED7-E3DC1C3D7F9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7F835-1A06-409A-A3F3-1D17ACABB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4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" b="16045"/>
          <a:stretch/>
        </p:blipFill>
        <p:spPr bwMode="auto">
          <a:xfrm>
            <a:off x="11" y="0"/>
            <a:ext cx="914398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“The Vows-Prayer”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Esther 4:4-17, 1 Thessalonians 3:9-13</a:t>
            </a:r>
          </a:p>
          <a:p>
            <a:r>
              <a:rPr lang="en-US" dirty="0">
                <a:solidFill>
                  <a:schemeClr val="bg1"/>
                </a:solidFill>
              </a:rPr>
              <a:t>Sunday October 16th, 2022</a:t>
            </a:r>
          </a:p>
        </p:txBody>
      </p:sp>
    </p:spTree>
    <p:extLst>
      <p:ext uri="{BB962C8B-B14F-4D97-AF65-F5344CB8AC3E}">
        <p14:creationId xmlns:p14="http://schemas.microsoft.com/office/powerpoint/2010/main" val="334403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9350"/>
            <a:ext cx="8229600" cy="2175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“Perhaps, who knows…” </a:t>
            </a: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099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“If I perish, I perish.” </a:t>
            </a: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9350"/>
            <a:ext cx="8229600" cy="2175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</a:rPr>
              <a:t>“How can we thank God enough for you.”</a:t>
            </a: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149"/>
            <a:ext cx="8229600" cy="2632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“You became imitators of us and of the Lord; in spite of severe suffering, 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1749"/>
            <a:ext cx="8229600" cy="2022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you welcomed the message with the joy given by the Holy Spirit”.</a:t>
            </a:r>
          </a:p>
        </p:txBody>
      </p:sp>
    </p:spTree>
    <p:extLst>
      <p:ext uri="{BB962C8B-B14F-4D97-AF65-F5344CB8AC3E}">
        <p14:creationId xmlns:p14="http://schemas.microsoft.com/office/powerpoint/2010/main" val="248506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/>
        </p:blipFill>
        <p:spPr bwMode="auto">
          <a:xfrm>
            <a:off x="990599" y="0"/>
            <a:ext cx="73506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4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47950"/>
            <a:ext cx="8229600" cy="1946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Prayer links us together in love.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949"/>
            <a:ext cx="8229600" cy="2708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“How can we thank God enough for you in return for all the joy that we feel before our God because of you?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749"/>
            <a:ext cx="8229600" cy="2784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Night and day, we pray most earnestly that we may see you face to face and restore whatever is lacking in your faith.”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3150"/>
            <a:ext cx="8229600" cy="2251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“God is love.” 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6949"/>
            <a:ext cx="8229600" cy="2327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“You were created for such a time as this.” </a:t>
            </a:r>
          </a:p>
        </p:txBody>
      </p:sp>
    </p:spTree>
    <p:extLst>
      <p:ext uri="{BB962C8B-B14F-4D97-AF65-F5344CB8AC3E}">
        <p14:creationId xmlns:p14="http://schemas.microsoft.com/office/powerpoint/2010/main" val="2938378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149"/>
            <a:ext cx="8229600" cy="2632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“that we may see you face to face and restore whatever is lacking in your faith”. 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149"/>
            <a:ext cx="8229600" cy="26324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“Behind all words, all thoughts and feelings, there is an inner core of prayer where our hearts are united in the presence of God”.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749"/>
            <a:ext cx="8229600" cy="27848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“And may the Lord make you increase and abound in love for one another and for all, just as we abound in love for you”. 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4549"/>
            <a:ext cx="8229600" cy="2480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Prayers, presence, gifts, service and witness are all linked together and link us together in love.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9350"/>
            <a:ext cx="8229600" cy="2175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“God Bless You” </a:t>
            </a: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FCF29C-C4B3-38EB-2F7F-BD1795F58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41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4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“I woke up this morning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Saw a world full of trouble now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I thought, "How'd we ever get so far down?"</a:t>
            </a:r>
          </a:p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And "How's it ever </a:t>
            </a:r>
            <a:r>
              <a:rPr lang="en-US" sz="4400" b="1" dirty="0" err="1">
                <a:solidFill>
                  <a:schemeClr val="bg1"/>
                </a:solidFill>
              </a:rPr>
              <a:t>gonna</a:t>
            </a:r>
            <a:r>
              <a:rPr lang="en-US" sz="4400" b="1" dirty="0">
                <a:solidFill>
                  <a:schemeClr val="bg1"/>
                </a:solidFill>
              </a:rPr>
              <a:t> turn around?"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So, I turned my eyes to Heaven,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I thought, "God, why don't You do something?"</a:t>
            </a:r>
          </a:p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749"/>
            <a:ext cx="8229600" cy="27848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He said, "I did. I created you."</a:t>
            </a: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1"/>
            <a:ext cx="8229600" cy="30134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Prayer,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Presence,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Gifts, Service,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and Witnessing</a:t>
            </a: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6949"/>
            <a:ext cx="8229600" cy="2327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“The Vows.”</a:t>
            </a:r>
          </a:p>
        </p:txBody>
      </p:sp>
    </p:spTree>
    <p:extLst>
      <p:ext uri="{BB962C8B-B14F-4D97-AF65-F5344CB8AC3E}">
        <p14:creationId xmlns:p14="http://schemas.microsoft.com/office/powerpoint/2010/main" val="353436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4549"/>
            <a:ext cx="8229600" cy="2480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We are made in the image of a giving God, so to be who we were created to be, we need to give.</a:t>
            </a:r>
          </a:p>
        </p:txBody>
      </p:sp>
    </p:spTree>
    <p:extLst>
      <p:ext uri="{BB962C8B-B14F-4D97-AF65-F5344CB8AC3E}">
        <p14:creationId xmlns:p14="http://schemas.microsoft.com/office/powerpoint/2010/main" val="246659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9350"/>
            <a:ext cx="8229600" cy="2175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Mordecai</a:t>
            </a:r>
          </a:p>
        </p:txBody>
      </p:sp>
    </p:spTree>
    <p:extLst>
      <p:ext uri="{BB962C8B-B14F-4D97-AF65-F5344CB8AC3E}">
        <p14:creationId xmlns:p14="http://schemas.microsoft.com/office/powerpoint/2010/main" val="3103383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352</Words>
  <Application>Microsoft Office PowerPoint</Application>
  <PresentationFormat>On-screen Show (16:9)</PresentationFormat>
  <Paragraphs>34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  “The Vows-Prayer”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“Prayer” “You Were Created for Such a Time as This.”</dc:title>
  <dc:creator>Vista Church</dc:creator>
  <cp:lastModifiedBy>Fred Baum</cp:lastModifiedBy>
  <cp:revision>7</cp:revision>
  <dcterms:created xsi:type="dcterms:W3CDTF">2020-10-17T16:34:35Z</dcterms:created>
  <dcterms:modified xsi:type="dcterms:W3CDTF">2022-10-15T03:49:27Z</dcterms:modified>
</cp:coreProperties>
</file>